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84" r:id="rId11"/>
    <p:sldId id="286" r:id="rId12"/>
    <p:sldId id="287" r:id="rId13"/>
    <p:sldId id="264" r:id="rId14"/>
    <p:sldId id="296" r:id="rId15"/>
    <p:sldId id="265" r:id="rId16"/>
    <p:sldId id="266" r:id="rId17"/>
    <p:sldId id="293" r:id="rId18"/>
    <p:sldId id="289" r:id="rId19"/>
    <p:sldId id="267" r:id="rId20"/>
    <p:sldId id="290" r:id="rId21"/>
    <p:sldId id="295" r:id="rId22"/>
    <p:sldId id="294" r:id="rId23"/>
    <p:sldId id="268" r:id="rId24"/>
    <p:sldId id="291" r:id="rId25"/>
    <p:sldId id="269" r:id="rId26"/>
    <p:sldId id="270" r:id="rId27"/>
    <p:sldId id="271" r:id="rId28"/>
    <p:sldId id="272" r:id="rId29"/>
    <p:sldId id="292" r:id="rId30"/>
    <p:sldId id="274" r:id="rId31"/>
    <p:sldId id="275" r:id="rId32"/>
    <p:sldId id="276" r:id="rId33"/>
    <p:sldId id="277" r:id="rId34"/>
    <p:sldId id="278" r:id="rId35"/>
  </p:sldIdLst>
  <p:sldSz cx="9144000" cy="5143500" type="screen16x9"/>
  <p:notesSz cx="6858000" cy="9144000"/>
  <p:embeddedFontLst>
    <p:embeddedFont>
      <p:font typeface="Overlock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68671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0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813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43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902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595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571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16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805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935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If you don’t like</a:t>
            </a:r>
            <a:r>
              <a:rPr lang="en-SG" baseline="0" dirty="0" smtClean="0"/>
              <a:t> it to be two separate slide I will keep this for editing.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0347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34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370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503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770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91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065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53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763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932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49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901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65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28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19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04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39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132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46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157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971880"/>
            <a:ext cx="3470564" cy="241486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200" dirty="0">
                <a:latin typeface="Overlock"/>
                <a:ea typeface="Overlock"/>
                <a:cs typeface="Overlock"/>
                <a:sym typeface="Overlock"/>
              </a:rPr>
              <a:t>Holy Matrimony of </a:t>
            </a:r>
            <a:r>
              <a:rPr lang="en-GB" sz="3200" dirty="0" smtClean="0">
                <a:latin typeface="Overlock"/>
                <a:ea typeface="Overlock"/>
                <a:cs typeface="Overlock"/>
                <a:sym typeface="Overlock"/>
              </a:rPr>
              <a:t/>
            </a:r>
            <a:br>
              <a:rPr lang="en-GB" sz="3200" dirty="0" smtClean="0">
                <a:latin typeface="Overlock"/>
                <a:ea typeface="Overlock"/>
                <a:cs typeface="Overlock"/>
                <a:sym typeface="Overlock"/>
              </a:rPr>
            </a:br>
            <a:r>
              <a:rPr lang="en-GB" sz="3200" dirty="0" smtClean="0">
                <a:latin typeface="Overlock"/>
                <a:ea typeface="Overlock"/>
                <a:cs typeface="Overlock"/>
                <a:sym typeface="Overlock"/>
              </a:rPr>
              <a:t>Jason </a:t>
            </a:r>
            <a:r>
              <a:rPr lang="en-GB" sz="3200" dirty="0">
                <a:latin typeface="Overlock"/>
                <a:ea typeface="Overlock"/>
                <a:cs typeface="Overlock"/>
                <a:sym typeface="Overlock"/>
              </a:rPr>
              <a:t>&amp; Win </a:t>
            </a:r>
            <a:r>
              <a:rPr lang="en-GB" sz="3200" dirty="0" err="1">
                <a:latin typeface="Overlock"/>
                <a:ea typeface="Overlock"/>
                <a:cs typeface="Overlock"/>
                <a:sym typeface="Overlock"/>
              </a:rPr>
              <a:t>Nie</a:t>
            </a:r>
            <a:r>
              <a:rPr lang="en-GB" sz="3600" dirty="0">
                <a:latin typeface="Overlock"/>
                <a:ea typeface="Overlock"/>
                <a:cs typeface="Overlock"/>
                <a:sym typeface="Overlock"/>
              </a:rPr>
              <a:t/>
            </a:r>
            <a:br>
              <a:rPr lang="en-GB" sz="3600" dirty="0">
                <a:latin typeface="Overlock"/>
                <a:ea typeface="Overlock"/>
                <a:cs typeface="Overlock"/>
                <a:sym typeface="Overlock"/>
              </a:rPr>
            </a:br>
            <a:r>
              <a:rPr lang="en-GB" sz="2800" dirty="0">
                <a:latin typeface="Overlock"/>
                <a:ea typeface="Overlock"/>
                <a:cs typeface="Overlock"/>
                <a:sym typeface="Overlock"/>
              </a:rPr>
              <a:t/>
            </a:r>
            <a:br>
              <a:rPr lang="en-GB" sz="2800" dirty="0">
                <a:latin typeface="Overlock"/>
                <a:ea typeface="Overlock"/>
                <a:cs typeface="Overlock"/>
                <a:sym typeface="Overlock"/>
              </a:rPr>
            </a:br>
            <a:r>
              <a:rPr lang="en-GB" sz="2800" dirty="0">
                <a:latin typeface="Overlock"/>
                <a:ea typeface="Overlock"/>
                <a:cs typeface="Overlock"/>
                <a:sym typeface="Overlock"/>
              </a:rPr>
              <a:t>鸿 翔 与 函 霓</a:t>
            </a:r>
            <a:br>
              <a:rPr lang="en-GB" sz="2800" dirty="0">
                <a:latin typeface="Overlock"/>
                <a:ea typeface="Overlock"/>
                <a:cs typeface="Overlock"/>
                <a:sym typeface="Overlock"/>
              </a:rPr>
            </a:br>
            <a:r>
              <a:rPr lang="en-GB" sz="2800" dirty="0">
                <a:latin typeface="Overlock"/>
                <a:ea typeface="Overlock"/>
                <a:cs typeface="Overlock"/>
                <a:sym typeface="Overlock"/>
              </a:rPr>
              <a:t>结 婚 典 礼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0" y="3449782"/>
            <a:ext cx="3470564" cy="4149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 dirty="0"/>
              <a:t>12 November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2674" y="17259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How Great Is Our God</a:t>
            </a:r>
            <a:endParaRPr lang="en-GB" sz="3000" b="1" u="sng" dirty="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0" y="1031869"/>
            <a:ext cx="9143999" cy="37106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 to age He stands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time is in His hands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Beginning and the end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Beginning and the </a:t>
            </a:r>
            <a:r>
              <a:rPr lang="en-SG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endParaRPr lang="en-SG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The Godhead Three in One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Father Spirit Son</a:t>
            </a:r>
          </a:p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The Lion and the Lamb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The Lion and the Lamb</a:t>
            </a:r>
            <a:endParaRPr lang="en-SG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endParaRPr lang="en-SG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-SG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2674" y="17259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How Great Is Our God</a:t>
            </a:r>
            <a:endParaRPr lang="en-GB" sz="3000" b="1" u="sng" dirty="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0" y="1987826"/>
            <a:ext cx="9143999" cy="31010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Name above all names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Worthy of our praise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My heart will sing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How great is our God</a:t>
            </a:r>
            <a:endParaRPr lang="en-SG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9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2674" y="17259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How Great Is Our God</a:t>
            </a:r>
            <a:endParaRPr lang="en-GB" sz="3000" b="1" u="sng" dirty="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0" y="1987826"/>
            <a:ext cx="9143999" cy="31010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How great is our God, sing with me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How great is our God, and all will see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</a:rPr>
              <a:t>How great, how great is our God</a:t>
            </a:r>
          </a:p>
        </p:txBody>
      </p:sp>
    </p:spTree>
    <p:extLst>
      <p:ext uri="{BB962C8B-B14F-4D97-AF65-F5344CB8AC3E}">
        <p14:creationId xmlns:p14="http://schemas.microsoft.com/office/powerpoint/2010/main" val="14699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Jesus we enthrone You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Jesus, we enthrone You</a:t>
            </a:r>
          </a:p>
          <a:p>
            <a:pPr lvl="0" algn="ctr"/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We proclaim You, our King</a:t>
            </a:r>
          </a:p>
          <a:p>
            <a:pPr lvl="0" algn="ctr"/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Standing here, in the midst of Us</a:t>
            </a:r>
          </a:p>
          <a:p>
            <a:pPr lvl="0" algn="ctr"/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We raise You Up with our praise</a:t>
            </a:r>
          </a:p>
          <a:p>
            <a:pPr lvl="0"/>
            <a:endParaRPr lang="en-SG" dirty="0"/>
          </a:p>
          <a:p>
            <a:pPr lvl="0"/>
            <a:r>
              <a:rPr lang="en-SG" dirty="0"/>
              <a:t>And as we worship,</a:t>
            </a:r>
          </a:p>
          <a:p>
            <a:pPr lvl="0"/>
            <a:r>
              <a:rPr lang="en-SG" dirty="0"/>
              <a:t>Build Your throne</a:t>
            </a:r>
          </a:p>
          <a:p>
            <a:pPr lvl="0"/>
            <a:r>
              <a:rPr lang="en-SG" dirty="0"/>
              <a:t>And as we worship, </a:t>
            </a:r>
          </a:p>
          <a:p>
            <a:pPr lvl="0"/>
            <a:r>
              <a:rPr lang="en-SG" dirty="0"/>
              <a:t>Build Your throne</a:t>
            </a:r>
          </a:p>
          <a:p>
            <a:pPr lvl="0"/>
            <a:r>
              <a:rPr lang="en-SG" dirty="0"/>
              <a:t>And as we worship,</a:t>
            </a:r>
          </a:p>
          <a:p>
            <a:pPr lvl="0"/>
            <a:r>
              <a:rPr lang="en-SG" dirty="0"/>
              <a:t>Build Your throne</a:t>
            </a:r>
          </a:p>
          <a:p>
            <a:pPr lvl="0"/>
            <a:r>
              <a:rPr lang="en-SG" dirty="0"/>
              <a:t>Come, Lord Jesus </a:t>
            </a:r>
          </a:p>
          <a:p>
            <a:pPr lvl="0"/>
            <a:r>
              <a:rPr lang="en-SG" dirty="0"/>
              <a:t>And take Your place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Jesus </a:t>
            </a:r>
            <a:r>
              <a:rPr lang="en-GB" sz="3000" b="1" u="sng" dirty="0" smtClean="0">
                <a:latin typeface="Overlock"/>
                <a:ea typeface="Overlock"/>
                <a:cs typeface="Overlock"/>
                <a:sym typeface="Overlock"/>
              </a:rPr>
              <a:t>We </a:t>
            </a:r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E</a:t>
            </a:r>
            <a:r>
              <a:rPr lang="en-GB" sz="3000" b="1" u="sng" dirty="0" smtClean="0">
                <a:latin typeface="Overlock"/>
                <a:ea typeface="Overlock"/>
                <a:cs typeface="Overlock"/>
                <a:sym typeface="Overlock"/>
              </a:rPr>
              <a:t>nthrone </a:t>
            </a:r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You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SG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And </a:t>
            </a: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as we worship</a:t>
            </a:r>
            <a:r>
              <a:rPr lang="en-SG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Build </a:t>
            </a: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Your throne</a:t>
            </a:r>
          </a:p>
          <a:p>
            <a:pPr lvl="0" algn="ctr"/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And as we worship, </a:t>
            </a:r>
            <a:r>
              <a:rPr lang="en-SG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Build </a:t>
            </a: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Your throne</a:t>
            </a:r>
          </a:p>
          <a:p>
            <a:pPr lvl="0" algn="ctr"/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And as we worship</a:t>
            </a:r>
            <a:r>
              <a:rPr lang="en-SG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Build </a:t>
            </a: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Your throne</a:t>
            </a:r>
          </a:p>
          <a:p>
            <a:pPr lvl="0" algn="ctr"/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Come, Lord Jesus </a:t>
            </a:r>
            <a:r>
              <a:rPr lang="en-SG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And </a:t>
            </a:r>
            <a:r>
              <a:rPr lang="en-SG" sz="2400" dirty="0">
                <a:solidFill>
                  <a:schemeClr val="tx1"/>
                </a:solidFill>
                <a:latin typeface="Calibri" panose="020F0502020204030204" pitchFamily="34" charset="0"/>
              </a:rPr>
              <a:t>take Your place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1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GB" sz="5500">
                <a:latin typeface="Overlock"/>
                <a:ea typeface="Overlock"/>
                <a:cs typeface="Overlock"/>
                <a:sym typeface="Overlock"/>
              </a:rPr>
              <a:t>The Blessing of Holy Matrimony</a:t>
            </a:r>
            <a:r>
              <a:rPr lang="en-GB" sz="5400">
                <a:latin typeface="Overlock"/>
                <a:ea typeface="Overlock"/>
                <a:cs typeface="Overlock"/>
                <a:sym typeface="Overlock"/>
              </a:rPr>
              <a:t> </a:t>
            </a:r>
            <a:br>
              <a:rPr lang="en-GB" sz="5400">
                <a:latin typeface="Overlock"/>
                <a:ea typeface="Overlock"/>
                <a:cs typeface="Overlock"/>
                <a:sym typeface="Overlock"/>
              </a:rPr>
            </a:br>
            <a:r>
              <a:rPr lang="en-GB" sz="5000">
                <a:latin typeface="Overlock"/>
                <a:ea typeface="Overlock"/>
                <a:cs typeface="Overlock"/>
                <a:sym typeface="Overlock"/>
              </a:rPr>
              <a:t>证 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 dirty="0">
                <a:latin typeface="Overlock"/>
                <a:ea typeface="Overlock"/>
                <a:cs typeface="Overlock"/>
                <a:sym typeface="Overlock"/>
              </a:rPr>
              <a:t>Declaration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宣 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4" y="219738"/>
            <a:ext cx="8520600" cy="572700"/>
          </a:xfrm>
        </p:spPr>
        <p:txBody>
          <a:bodyPr/>
          <a:lstStyle/>
          <a:p>
            <a:r>
              <a:rPr lang="en-SG" dirty="0" smtClean="0">
                <a:solidFill>
                  <a:schemeClr val="bg1"/>
                </a:solidFill>
              </a:rPr>
              <a:t>Declaration </a:t>
            </a:r>
            <a:r>
              <a:rPr lang="zh-CN" altLang="en-US" dirty="0" smtClean="0">
                <a:solidFill>
                  <a:schemeClr val="bg1"/>
                </a:solidFill>
              </a:rPr>
              <a:t>宣 </a:t>
            </a:r>
            <a:r>
              <a:rPr lang="zh-CN" altLang="en-US" dirty="0">
                <a:solidFill>
                  <a:schemeClr val="bg1"/>
                </a:solidFill>
              </a:rPr>
              <a:t>示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55" y="1427018"/>
            <a:ext cx="4613563" cy="3330511"/>
          </a:xfrm>
        </p:spPr>
        <p:txBody>
          <a:bodyPr/>
          <a:lstStyle/>
          <a:p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Pastor : </a:t>
            </a:r>
            <a:r>
              <a:rPr lang="en-SG" u="sng" dirty="0">
                <a:solidFill>
                  <a:schemeClr val="bg1">
                    <a:lumMod val="85000"/>
                  </a:schemeClr>
                </a:solidFill>
              </a:rPr>
              <a:t>Jason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do you acknowledge </a:t>
            </a:r>
            <a:br>
              <a:rPr lang="en-S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u="sng" dirty="0" smtClean="0">
                <a:solidFill>
                  <a:schemeClr val="bg1">
                    <a:lumMod val="85000"/>
                  </a:schemeClr>
                </a:solidFill>
              </a:rPr>
              <a:t>Win </a:t>
            </a:r>
            <a:r>
              <a:rPr lang="en-SG" u="sng" dirty="0" err="1">
                <a:solidFill>
                  <a:schemeClr val="bg1">
                    <a:lumMod val="85000"/>
                  </a:schemeClr>
                </a:solidFill>
              </a:rPr>
              <a:t>Nie</a:t>
            </a:r>
            <a:r>
              <a:rPr lang="en-SG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to be your wife? </a:t>
            </a:r>
            <a:br>
              <a:rPr lang="en-S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SG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Will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you love her and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comfort her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         honour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and protect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her, and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forsaking all others, be faithful to her as long as you both shall live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  <a:br>
              <a:rPr lang="en-SG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S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Groom : I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will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74" y="312205"/>
            <a:ext cx="3597054" cy="4351062"/>
          </a:xfrm>
          <a:prstGeom prst="rect">
            <a:avLst/>
          </a:prstGeom>
          <a:blipFill>
            <a:blip r:embed="rId3">
              <a:alphaModFix amt="60000"/>
            </a:blip>
            <a:stretch>
              <a:fillRect/>
            </a:stretch>
          </a:blipFill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42408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4" y="219738"/>
            <a:ext cx="8520600" cy="572700"/>
          </a:xfrm>
        </p:spPr>
        <p:txBody>
          <a:bodyPr/>
          <a:lstStyle/>
          <a:p>
            <a:r>
              <a:rPr lang="en-SG" dirty="0" smtClean="0">
                <a:solidFill>
                  <a:schemeClr val="bg1"/>
                </a:solidFill>
              </a:rPr>
              <a:t>Declaration </a:t>
            </a:r>
            <a:r>
              <a:rPr lang="zh-CN" altLang="en-US" dirty="0" smtClean="0">
                <a:solidFill>
                  <a:schemeClr val="bg1"/>
                </a:solidFill>
              </a:rPr>
              <a:t>宣 </a:t>
            </a:r>
            <a:r>
              <a:rPr lang="zh-CN" altLang="en-US" dirty="0">
                <a:solidFill>
                  <a:schemeClr val="bg1"/>
                </a:solidFill>
              </a:rPr>
              <a:t>示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55" y="1406236"/>
            <a:ext cx="4052454" cy="3472122"/>
          </a:xfrm>
        </p:spPr>
        <p:txBody>
          <a:bodyPr/>
          <a:lstStyle/>
          <a:p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Pastor : </a:t>
            </a:r>
            <a:r>
              <a:rPr lang="en-SG" u="sng" dirty="0" smtClean="0">
                <a:solidFill>
                  <a:schemeClr val="bg1">
                    <a:lumMod val="85000"/>
                  </a:schemeClr>
                </a:solidFill>
              </a:rPr>
              <a:t>Win </a:t>
            </a:r>
            <a:r>
              <a:rPr lang="en-SG" u="sng" dirty="0" err="1" smtClean="0">
                <a:solidFill>
                  <a:schemeClr val="bg1">
                    <a:lumMod val="85000"/>
                  </a:schemeClr>
                </a:solidFill>
              </a:rPr>
              <a:t>Nie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, do you acknowledge </a:t>
            </a:r>
            <a:r>
              <a:rPr lang="en-SG" u="sng" dirty="0" smtClean="0">
                <a:solidFill>
                  <a:schemeClr val="bg1">
                    <a:lumMod val="85000"/>
                  </a:schemeClr>
                </a:solidFill>
              </a:rPr>
              <a:t>Jason</a:t>
            </a:r>
            <a:r>
              <a:rPr lang="en-SG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to be your husband?</a:t>
            </a:r>
            <a:br>
              <a:rPr lang="en-SG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Will you love him, comfort him, honour and protect him, and forsaking all others, be faithful to him as long as you both shall live?</a:t>
            </a:r>
            <a:br>
              <a:rPr lang="en-SG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Bride: I will. </a:t>
            </a:r>
            <a:endParaRPr lang="en-SG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61" y="360922"/>
            <a:ext cx="3789088" cy="4288717"/>
          </a:xfrm>
          <a:prstGeom prst="rect">
            <a:avLst/>
          </a:prstGeom>
          <a:blipFill>
            <a:blip r:embed="rId3">
              <a:alphaModFix amt="60000"/>
            </a:blip>
            <a:stretch>
              <a:fillRect/>
            </a:stretch>
          </a:blipFill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3390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 dirty="0">
                <a:latin typeface="Overlock"/>
                <a:ea typeface="Overlock"/>
                <a:cs typeface="Overlock"/>
                <a:sym typeface="Overlock"/>
              </a:rPr>
              <a:t>Marriage Vows</a:t>
            </a:r>
            <a:r>
              <a:rPr lang="en-GB" sz="5500" dirty="0">
                <a:latin typeface="Overlock"/>
                <a:ea typeface="Overlock"/>
                <a:cs typeface="Overlock"/>
                <a:sym typeface="Overlock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誓 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498273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4400" dirty="0">
                <a:latin typeface="Overlock"/>
                <a:ea typeface="Overlock"/>
                <a:cs typeface="Overlock"/>
                <a:sym typeface="Overlock"/>
              </a:rPr>
              <a:t>Bridal March  </a:t>
            </a:r>
            <a:br>
              <a:rPr lang="en-GB" sz="4400" dirty="0">
                <a:latin typeface="Overlock"/>
                <a:ea typeface="Overlock"/>
                <a:cs typeface="Overlock"/>
                <a:sym typeface="Overlock"/>
              </a:rPr>
            </a:br>
            <a:r>
              <a:rPr lang="en-GB" dirty="0">
                <a:latin typeface="Overlock"/>
                <a:ea typeface="Overlock"/>
                <a:cs typeface="Overlock"/>
                <a:sym typeface="Overlock"/>
              </a:rPr>
              <a:t>婚 礼 进 行 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96" y="173355"/>
            <a:ext cx="8520600" cy="572700"/>
          </a:xfrm>
        </p:spPr>
        <p:txBody>
          <a:bodyPr/>
          <a:lstStyle/>
          <a:p>
            <a:r>
              <a:rPr lang="en-SG" dirty="0"/>
              <a:t>Marriage Vows </a:t>
            </a:r>
            <a:r>
              <a:rPr lang="zh-CN" altLang="en-US" dirty="0" smtClean="0"/>
              <a:t>誓 </a:t>
            </a:r>
            <a:r>
              <a:rPr lang="zh-CN" altLang="en-US" dirty="0"/>
              <a:t>约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795" y="1046922"/>
            <a:ext cx="8799169" cy="394252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i="1" u="sng" dirty="0" smtClean="0"/>
              <a:t>Groom</a:t>
            </a:r>
            <a:r>
              <a:rPr lang="en-SG" dirty="0"/>
              <a:t>    I, </a:t>
            </a:r>
            <a:r>
              <a:rPr lang="en-SG" b="1" dirty="0"/>
              <a:t>Jason</a:t>
            </a:r>
            <a:r>
              <a:rPr lang="en-SG" dirty="0"/>
              <a:t> acknowledge you </a:t>
            </a:r>
            <a:r>
              <a:rPr lang="en-SG" b="1" dirty="0"/>
              <a:t>Win Nie</a:t>
            </a:r>
            <a:r>
              <a:rPr lang="en-SG" dirty="0"/>
              <a:t> to be my wife, to have and to hold from </a:t>
            </a:r>
            <a:r>
              <a:rPr lang="en-SG" dirty="0" smtClean="0"/>
              <a:t>   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 </a:t>
            </a:r>
            <a:r>
              <a:rPr lang="en-SG" dirty="0" smtClean="0"/>
              <a:t>              </a:t>
            </a:r>
            <a:r>
              <a:rPr lang="en-SG" dirty="0" smtClean="0"/>
              <a:t>this </a:t>
            </a:r>
            <a:r>
              <a:rPr lang="en-SG" dirty="0"/>
              <a:t>day forward; for better, for worse, for richer, for poorer, in sickness and </a:t>
            </a:r>
            <a:r>
              <a:rPr lang="en-SG" dirty="0" smtClean="0"/>
              <a:t>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 </a:t>
            </a:r>
            <a:r>
              <a:rPr lang="en-SG" dirty="0" smtClean="0"/>
              <a:t>              </a:t>
            </a:r>
            <a:r>
              <a:rPr lang="en-SG" dirty="0" smtClean="0"/>
              <a:t>in </a:t>
            </a:r>
            <a:r>
              <a:rPr lang="en-SG" dirty="0"/>
              <a:t>health, to love, cherish and respect, till death do us part, according to </a:t>
            </a:r>
            <a:r>
              <a:rPr lang="en-SG" dirty="0" smtClean="0"/>
              <a:t>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 </a:t>
            </a:r>
            <a:r>
              <a:rPr lang="en-SG" dirty="0" smtClean="0"/>
              <a:t>              </a:t>
            </a:r>
            <a:r>
              <a:rPr lang="en-SG" dirty="0" smtClean="0"/>
              <a:t>God’s </a:t>
            </a:r>
            <a:r>
              <a:rPr lang="en-SG" dirty="0"/>
              <a:t>holy law, and this is my solemn vow. 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SG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i="1" u="sng" dirty="0" smtClean="0"/>
              <a:t>Bride</a:t>
            </a:r>
            <a:r>
              <a:rPr lang="en-SG" dirty="0" smtClean="0"/>
              <a:t>    </a:t>
            </a:r>
            <a:r>
              <a:rPr lang="en-SG" dirty="0" smtClean="0"/>
              <a:t>   I</a:t>
            </a:r>
            <a:r>
              <a:rPr lang="en-SG" dirty="0" smtClean="0"/>
              <a:t>, </a:t>
            </a:r>
            <a:r>
              <a:rPr lang="en-SG" b="1" dirty="0" smtClean="0"/>
              <a:t>Win Nie </a:t>
            </a:r>
            <a:r>
              <a:rPr lang="en-SG" dirty="0" smtClean="0"/>
              <a:t>acknowledge you, </a:t>
            </a:r>
            <a:r>
              <a:rPr lang="en-SG" b="1" dirty="0" smtClean="0"/>
              <a:t>Jason</a:t>
            </a:r>
            <a:r>
              <a:rPr lang="en-SG" dirty="0" smtClean="0"/>
              <a:t> to be my husband, to have and to hold 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 </a:t>
            </a:r>
            <a:r>
              <a:rPr lang="en-SG" dirty="0" smtClean="0"/>
              <a:t>              </a:t>
            </a:r>
            <a:r>
              <a:rPr lang="en-SG" dirty="0" smtClean="0"/>
              <a:t>from </a:t>
            </a:r>
            <a:r>
              <a:rPr lang="en-SG" dirty="0" smtClean="0"/>
              <a:t>this day forward; for better, for worse, for richer, for poorer, in sickness 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 </a:t>
            </a:r>
            <a:r>
              <a:rPr lang="en-SG" dirty="0" smtClean="0"/>
              <a:t>              </a:t>
            </a:r>
            <a:r>
              <a:rPr lang="en-SG" dirty="0" smtClean="0"/>
              <a:t>and </a:t>
            </a:r>
            <a:r>
              <a:rPr lang="en-SG" dirty="0" smtClean="0"/>
              <a:t>in health, to love, cherish and obey, till death do us part, according to </a:t>
            </a:r>
            <a:endParaRPr lang="en-SG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/>
              <a:t> </a:t>
            </a:r>
            <a:r>
              <a:rPr lang="en-SG" dirty="0" smtClean="0"/>
              <a:t>              </a:t>
            </a:r>
            <a:r>
              <a:rPr lang="en-SG" dirty="0" smtClean="0"/>
              <a:t>God’s </a:t>
            </a:r>
            <a:r>
              <a:rPr lang="en-SG" dirty="0" smtClean="0"/>
              <a:t>holy law, and this is my solemn vow.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660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4" y="219738"/>
            <a:ext cx="8520600" cy="5727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Marriage Vows </a:t>
            </a:r>
            <a:r>
              <a:rPr lang="zh-CN" altLang="en-US" dirty="0">
                <a:solidFill>
                  <a:schemeClr val="bg1"/>
                </a:solidFill>
              </a:rPr>
              <a:t>誓 约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56" y="1427018"/>
            <a:ext cx="4260272" cy="333051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i="1" u="sng" dirty="0">
                <a:solidFill>
                  <a:schemeClr val="bg1">
                    <a:lumMod val="85000"/>
                  </a:schemeClr>
                </a:solidFill>
              </a:rPr>
              <a:t>Groom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    I, </a:t>
            </a:r>
            <a:r>
              <a:rPr lang="en-SG" b="1" u="sng" dirty="0">
                <a:solidFill>
                  <a:schemeClr val="bg1">
                    <a:lumMod val="85000"/>
                  </a:schemeClr>
                </a:solidFill>
              </a:rPr>
              <a:t>Jason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acknowledge you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b="1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b="1" u="sng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b="1" u="sng" dirty="0" smtClean="0">
                <a:solidFill>
                  <a:schemeClr val="bg1">
                    <a:lumMod val="85000"/>
                  </a:schemeClr>
                </a:solidFill>
              </a:rPr>
              <a:t>Win </a:t>
            </a:r>
            <a:r>
              <a:rPr lang="en-SG" b="1" u="sng" dirty="0">
                <a:solidFill>
                  <a:schemeClr val="bg1">
                    <a:lumMod val="85000"/>
                  </a:schemeClr>
                </a:solidFill>
              </a:rPr>
              <a:t>Nie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to be my wife, to have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to hold from this day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forward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; for better, for worse,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for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richer, for poorer, in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sickness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and in health, to love,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cherish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and respect, till death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do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us part, according to God’s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holy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law, and this is my solemn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vow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74" y="312205"/>
            <a:ext cx="3597054" cy="4351062"/>
          </a:xfrm>
          <a:prstGeom prst="rect">
            <a:avLst/>
          </a:prstGeom>
          <a:blipFill>
            <a:blip r:embed="rId3">
              <a:alphaModFix amt="60000"/>
            </a:blip>
            <a:stretch>
              <a:fillRect/>
            </a:stretch>
          </a:blipFill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42808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4" y="219738"/>
            <a:ext cx="8520600" cy="572700"/>
          </a:xfrm>
        </p:spPr>
        <p:txBody>
          <a:bodyPr/>
          <a:lstStyle/>
          <a:p>
            <a:r>
              <a:rPr lang="en-SG" dirty="0" smtClean="0">
                <a:solidFill>
                  <a:schemeClr val="bg1"/>
                </a:solidFill>
              </a:rPr>
              <a:t>Declaration </a:t>
            </a:r>
            <a:r>
              <a:rPr lang="zh-CN" altLang="en-US" dirty="0" smtClean="0">
                <a:solidFill>
                  <a:schemeClr val="bg1"/>
                </a:solidFill>
              </a:rPr>
              <a:t>宣 示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55" y="1406236"/>
            <a:ext cx="4052454" cy="347212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i="1" u="sng" dirty="0">
                <a:solidFill>
                  <a:schemeClr val="bg1">
                    <a:lumMod val="85000"/>
                  </a:schemeClr>
                </a:solidFill>
              </a:rPr>
              <a:t>Bride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    I, </a:t>
            </a:r>
            <a:r>
              <a:rPr lang="en-SG" b="1" u="sng" dirty="0">
                <a:solidFill>
                  <a:schemeClr val="bg1">
                    <a:lumMod val="85000"/>
                  </a:schemeClr>
                </a:solidFill>
              </a:rPr>
              <a:t>Win Nie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acknowledge you,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b="1" dirty="0" smtClean="0">
                <a:solidFill>
                  <a:schemeClr val="bg1">
                    <a:lumMod val="85000"/>
                  </a:schemeClr>
                </a:solidFill>
              </a:rPr>
              <a:t>           </a:t>
            </a:r>
            <a:r>
              <a:rPr lang="en-SG" b="1" u="sng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b="1" u="sng" dirty="0" smtClean="0">
                <a:solidFill>
                  <a:schemeClr val="bg1">
                    <a:lumMod val="85000"/>
                  </a:schemeClr>
                </a:solidFill>
              </a:rPr>
              <a:t>Jason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to be my husband, to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have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and to hold from this day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forward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; for better, for worse,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for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richer, for poorer, in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sickness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and in health, to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love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, cherish and obey, till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death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do us part, according to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God’s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holy law, and this is my </a:t>
            </a:r>
            <a:endParaRPr lang="en-SG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           </a:t>
            </a:r>
            <a:r>
              <a:rPr lang="en-SG" dirty="0" smtClean="0">
                <a:solidFill>
                  <a:schemeClr val="bg1">
                    <a:lumMod val="85000"/>
                  </a:schemeClr>
                </a:solidFill>
              </a:rPr>
              <a:t>solemn </a:t>
            </a:r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vow.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61" y="360922"/>
            <a:ext cx="3789088" cy="4288717"/>
          </a:xfrm>
          <a:prstGeom prst="rect">
            <a:avLst/>
          </a:prstGeom>
          <a:blipFill>
            <a:blip r:embed="rId3">
              <a:alphaModFix amt="60000"/>
            </a:blip>
            <a:stretch>
              <a:fillRect/>
            </a:stretch>
          </a:blipFill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373885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</a:blip>
          <a:srcRect/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 dirty="0">
                <a:latin typeface="Overlock"/>
                <a:ea typeface="Overlock"/>
                <a:cs typeface="Overlock"/>
                <a:sym typeface="Overlock"/>
              </a:rPr>
              <a:t>Exchange of 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互 换 信 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61" y="80592"/>
            <a:ext cx="8520600" cy="572700"/>
          </a:xfrm>
        </p:spPr>
        <p:txBody>
          <a:bodyPr/>
          <a:lstStyle/>
          <a:p>
            <a:r>
              <a:rPr lang="en-SG" dirty="0"/>
              <a:t>Exchange of </a:t>
            </a:r>
            <a:r>
              <a:rPr lang="en-SG" dirty="0" smtClean="0"/>
              <a:t>Ring </a:t>
            </a:r>
            <a:r>
              <a:rPr lang="zh-CN" altLang="en-US" dirty="0" smtClean="0"/>
              <a:t>互 </a:t>
            </a:r>
            <a:r>
              <a:rPr lang="zh-CN" altLang="en-US" dirty="0"/>
              <a:t>换 信 物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164" y="754909"/>
            <a:ext cx="8681680" cy="4062256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sz="1600" i="1" u="sng" dirty="0"/>
              <a:t>Pastor</a:t>
            </a:r>
            <a:r>
              <a:rPr lang="en-SG" sz="1600" dirty="0"/>
              <a:t>    Heavenly Father, by your blessing, let this rings be to </a:t>
            </a:r>
            <a:r>
              <a:rPr lang="en-SG" sz="1600" b="1" dirty="0"/>
              <a:t>Jason and Win Nie </a:t>
            </a:r>
            <a:r>
              <a:rPr lang="en-SG" sz="1600" dirty="0"/>
              <a:t>a symbol </a:t>
            </a:r>
            <a:r>
              <a:rPr lang="en-SG" sz="1600" dirty="0" smtClean="0"/>
              <a:t>   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sz="1600" dirty="0"/>
              <a:t> </a:t>
            </a:r>
            <a:r>
              <a:rPr lang="en-SG" sz="1600" dirty="0" smtClean="0"/>
              <a:t>             </a:t>
            </a:r>
            <a:r>
              <a:rPr lang="en-SG" sz="1600" dirty="0" smtClean="0"/>
              <a:t>of </a:t>
            </a:r>
            <a:r>
              <a:rPr lang="en-SG" sz="1600" dirty="0"/>
              <a:t>unending love and faithfulness to remind them of the vow and covenant which they </a:t>
            </a:r>
            <a:endParaRPr lang="en-SG" sz="16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sz="1600" dirty="0"/>
              <a:t> </a:t>
            </a:r>
            <a:r>
              <a:rPr lang="en-SG" sz="1600" dirty="0" smtClean="0"/>
              <a:t>             </a:t>
            </a:r>
            <a:r>
              <a:rPr lang="en-SG" sz="1600" dirty="0" smtClean="0"/>
              <a:t>have </a:t>
            </a:r>
            <a:r>
              <a:rPr lang="en-SG" sz="1600" dirty="0"/>
              <a:t>made this day; through Jesus Christ our Lord. </a:t>
            </a:r>
            <a:r>
              <a:rPr lang="en-SG" sz="1600" dirty="0" smtClean="0"/>
              <a:t/>
            </a:r>
            <a:br>
              <a:rPr lang="en-SG" sz="1600" dirty="0" smtClean="0"/>
            </a:br>
            <a:endParaRPr lang="en-SG" sz="1600" dirty="0"/>
          </a:p>
          <a:p>
            <a:r>
              <a:rPr lang="en-SG" sz="1600" i="1" u="sng" dirty="0"/>
              <a:t>All</a:t>
            </a:r>
            <a:r>
              <a:rPr lang="en-SG" sz="1600" dirty="0"/>
              <a:t>    </a:t>
            </a:r>
            <a:r>
              <a:rPr lang="en-SG" sz="1600" dirty="0" smtClean="0"/>
              <a:t>      Amen</a:t>
            </a:r>
            <a:r>
              <a:rPr lang="en-SG" sz="1600" dirty="0" smtClean="0"/>
              <a:t>.</a:t>
            </a:r>
            <a:br>
              <a:rPr lang="en-SG" sz="1600" dirty="0" smtClean="0"/>
            </a:br>
            <a:endParaRPr lang="en-SG" sz="16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sz="1600" i="1" u="sng" dirty="0"/>
              <a:t>Groom</a:t>
            </a:r>
            <a:r>
              <a:rPr lang="en-SG" sz="1600" dirty="0"/>
              <a:t>    I, </a:t>
            </a:r>
            <a:r>
              <a:rPr lang="en-SG" sz="1600" b="1" dirty="0"/>
              <a:t>Jason</a:t>
            </a:r>
            <a:r>
              <a:rPr lang="en-SG" sz="1600" dirty="0"/>
              <a:t> give you </a:t>
            </a:r>
            <a:r>
              <a:rPr lang="en-SG" sz="1600" b="1" dirty="0"/>
              <a:t>Win </a:t>
            </a:r>
            <a:r>
              <a:rPr lang="en-SG" sz="1600" b="1" dirty="0" err="1"/>
              <a:t>Nie</a:t>
            </a:r>
            <a:r>
              <a:rPr lang="en-SG" sz="1600" dirty="0"/>
              <a:t> this ring, as a sign of our marriage. With my body I </a:t>
            </a:r>
            <a:endParaRPr lang="en-SG" sz="16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sz="1600" dirty="0"/>
              <a:t> </a:t>
            </a:r>
            <a:r>
              <a:rPr lang="en-SG" sz="1600" dirty="0" smtClean="0"/>
              <a:t>              </a:t>
            </a:r>
            <a:r>
              <a:rPr lang="en-SG" sz="1600" dirty="0" smtClean="0"/>
              <a:t>honour </a:t>
            </a:r>
            <a:r>
              <a:rPr lang="en-SG" sz="1600" dirty="0"/>
              <a:t>you, all that I am I give to you and all that I have I share with you, and all that </a:t>
            </a:r>
            <a:endParaRPr lang="en-SG" sz="16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sz="1600" dirty="0"/>
              <a:t> </a:t>
            </a:r>
            <a:r>
              <a:rPr lang="en-SG" sz="1600" dirty="0" smtClean="0"/>
              <a:t>              </a:t>
            </a:r>
            <a:r>
              <a:rPr lang="en-SG" sz="1600" dirty="0" smtClean="0"/>
              <a:t>I </a:t>
            </a:r>
            <a:r>
              <a:rPr lang="en-SG" sz="1600" dirty="0"/>
              <a:t>have I share with you, within the love of God, Father, Son and Holy Spirit. </a:t>
            </a:r>
            <a:br>
              <a:rPr lang="en-SG" sz="1600" dirty="0"/>
            </a:br>
            <a:endParaRPr lang="en-SG" sz="16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sz="1600" i="1" u="sng" dirty="0"/>
              <a:t>Bride</a:t>
            </a:r>
            <a:r>
              <a:rPr lang="en-SG" sz="1600" dirty="0"/>
              <a:t>     </a:t>
            </a:r>
            <a:r>
              <a:rPr lang="en-SG" sz="1600" dirty="0" smtClean="0"/>
              <a:t> I</a:t>
            </a:r>
            <a:r>
              <a:rPr lang="en-SG" sz="1600" dirty="0"/>
              <a:t>, </a:t>
            </a:r>
            <a:r>
              <a:rPr lang="en-SG" sz="1600" b="1" dirty="0"/>
              <a:t>Win Nie </a:t>
            </a:r>
            <a:r>
              <a:rPr lang="en-SG" sz="1600" dirty="0"/>
              <a:t>give you </a:t>
            </a:r>
            <a:r>
              <a:rPr lang="en-SG" sz="1600" b="1" dirty="0"/>
              <a:t>Jason</a:t>
            </a:r>
            <a:r>
              <a:rPr lang="en-SG" sz="1600" dirty="0"/>
              <a:t> this ring, as a sign of our marriage. With my body I honour </a:t>
            </a:r>
            <a:endParaRPr lang="en-SG" sz="16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sz="1600" dirty="0"/>
              <a:t> </a:t>
            </a:r>
            <a:r>
              <a:rPr lang="en-SG" sz="1600" dirty="0" smtClean="0"/>
              <a:t>             </a:t>
            </a:r>
            <a:r>
              <a:rPr lang="en-SG" sz="1600" dirty="0" smtClean="0"/>
              <a:t>you</a:t>
            </a:r>
            <a:r>
              <a:rPr lang="en-SG" sz="1600" dirty="0"/>
              <a:t>, all that I am I give to you and all that I have I share with you, and all that I have I </a:t>
            </a:r>
            <a:endParaRPr lang="en-SG" sz="16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SG" sz="1600" dirty="0"/>
              <a:t> </a:t>
            </a:r>
            <a:r>
              <a:rPr lang="en-SG" sz="1600" dirty="0" smtClean="0"/>
              <a:t>             </a:t>
            </a:r>
            <a:r>
              <a:rPr lang="en-SG" sz="1600" dirty="0" smtClean="0"/>
              <a:t>share </a:t>
            </a:r>
            <a:r>
              <a:rPr lang="en-SG" sz="1600" dirty="0"/>
              <a:t>with you, within the love of God, Father, Son and Holy Spirit. </a:t>
            </a:r>
          </a:p>
        </p:txBody>
      </p:sp>
    </p:spTree>
    <p:extLst>
      <p:ext uri="{BB962C8B-B14F-4D97-AF65-F5344CB8AC3E}">
        <p14:creationId xmlns:p14="http://schemas.microsoft.com/office/powerpoint/2010/main" val="14826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5500" dirty="0">
                <a:latin typeface="Overlock"/>
                <a:ea typeface="Overlock"/>
                <a:cs typeface="Overlock"/>
                <a:sym typeface="Overlock"/>
              </a:rPr>
              <a:t>Pronouncement &amp; Benediction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宣 告 与 祝 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 dirty="0">
                <a:latin typeface="Overlock"/>
                <a:ea typeface="Overlock"/>
                <a:cs typeface="Overlock"/>
                <a:sym typeface="Overlock"/>
              </a:rPr>
              <a:t>Sermon</a:t>
            </a:r>
            <a:r>
              <a:rPr lang="en-GB" sz="5400" dirty="0">
                <a:latin typeface="Overlock"/>
                <a:ea typeface="Overlock"/>
                <a:cs typeface="Overlock"/>
                <a:sym typeface="Overlock"/>
              </a:rPr>
              <a:t/>
            </a:r>
            <a:br>
              <a:rPr lang="en-GB" sz="5400" dirty="0">
                <a:latin typeface="Overlock"/>
                <a:ea typeface="Overlock"/>
                <a:cs typeface="Overlock"/>
                <a:sym typeface="Overlock"/>
              </a:rPr>
            </a:b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讲 道</a:t>
            </a:r>
            <a:r>
              <a:rPr lang="en-GB" b="1" u="sng" dirty="0"/>
              <a:t> </a:t>
            </a:r>
          </a:p>
          <a:p>
            <a:pPr lvl="0">
              <a:buSzPct val="25000"/>
            </a:pPr>
            <a:r>
              <a:rPr lang="en-GB" sz="2000" dirty="0"/>
              <a:t>By: Reverend Chia Kew San </a:t>
            </a:r>
            <a:r>
              <a:rPr lang="en-GB" sz="2000" dirty="0" smtClean="0"/>
              <a:t>(</a:t>
            </a:r>
            <a:r>
              <a:rPr lang="zh-CN" altLang="en-US" sz="2000" dirty="0"/>
              <a:t>谢</a:t>
            </a:r>
            <a:r>
              <a:rPr lang="en-GB" sz="2000" dirty="0" err="1" smtClean="0"/>
              <a:t>牧师</a:t>
            </a:r>
            <a:r>
              <a:rPr lang="en-GB" sz="20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5400" u="sng" dirty="0">
                <a:latin typeface="Overlock"/>
                <a:ea typeface="Overlock"/>
                <a:cs typeface="Overlock"/>
                <a:sym typeface="Overlock"/>
              </a:rPr>
              <a:t>Scripture Reading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4500" dirty="0" err="1">
                <a:latin typeface="Overlock"/>
                <a:ea typeface="Overlock"/>
                <a:cs typeface="Overlock"/>
                <a:sym typeface="Overlock"/>
              </a:rPr>
              <a:t>读经</a:t>
            </a: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 (</a:t>
            </a:r>
            <a:r>
              <a:rPr lang="en-GB" sz="4500" dirty="0" err="1">
                <a:latin typeface="Overlock"/>
                <a:ea typeface="Overlock"/>
                <a:cs typeface="Overlock"/>
                <a:sym typeface="Overlock"/>
              </a:rPr>
              <a:t>以弗所书</a:t>
            </a: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)   </a:t>
            </a:r>
            <a:r>
              <a:rPr lang="en-GB" sz="4500" b="1" dirty="0">
                <a:latin typeface="Overlock"/>
                <a:ea typeface="Overlock"/>
                <a:cs typeface="Overlock"/>
                <a:sym typeface="Overlock"/>
              </a:rPr>
              <a:t>                       </a:t>
            </a: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Ephesians 5:22-28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26750" y="793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39285"/>
            </a:pPr>
            <a:r>
              <a:rPr lang="en-GB" dirty="0"/>
              <a:t>Ephesians 5: 22-28 </a:t>
            </a:r>
            <a:r>
              <a:rPr lang="en-GB" dirty="0" smtClean="0"/>
              <a:t> (</a:t>
            </a:r>
            <a:r>
              <a:rPr lang="en-GB" dirty="0" err="1" smtClean="0"/>
              <a:t>以弗所书</a:t>
            </a:r>
            <a:r>
              <a:rPr lang="en-GB" dirty="0" smtClean="0"/>
              <a:t> 5:22-28)</a:t>
            </a:r>
            <a:endParaRPr lang="en-GB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0" y="918918"/>
            <a:ext cx="7957377" cy="41694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700" baseline="30000" dirty="0" smtClean="0"/>
              <a:t>22</a:t>
            </a:r>
            <a:r>
              <a:rPr lang="en-GB" sz="1700" dirty="0" smtClean="0"/>
              <a:t> Wives, submit yourselves to your own husbands as you do to the Lord.</a:t>
            </a:r>
          </a:p>
          <a:p>
            <a:pPr lvl="0">
              <a:spcBef>
                <a:spcPts val="0"/>
              </a:spcBef>
              <a:buNone/>
            </a:pPr>
            <a:r>
              <a:rPr lang="en-GB" sz="1700" baseline="30000" dirty="0" smtClean="0"/>
              <a:t>23</a:t>
            </a:r>
            <a:r>
              <a:rPr lang="en-GB" sz="1700" dirty="0" smtClean="0"/>
              <a:t> For the husband is the head of the wife as Christ is the head of the church, his body, of which he is the </a:t>
            </a:r>
            <a:r>
              <a:rPr lang="en-GB" sz="1700" dirty="0" err="1" smtClean="0"/>
              <a:t>Savior</a:t>
            </a:r>
            <a:r>
              <a:rPr lang="en-GB" sz="1700" dirty="0" smtClean="0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en-GB" sz="1700" baseline="30000" dirty="0" smtClean="0"/>
              <a:t>24</a:t>
            </a:r>
            <a:r>
              <a:rPr lang="en-GB" sz="1700" dirty="0" smtClean="0"/>
              <a:t> </a:t>
            </a:r>
            <a:r>
              <a:rPr lang="en-GB" sz="1700" dirty="0"/>
              <a:t>Now as the church submits to Christ, so also wives should submit to their husbands in everything. </a:t>
            </a:r>
            <a:br>
              <a:rPr lang="en-GB" sz="1700" dirty="0"/>
            </a:br>
            <a:endParaRPr lang="en-GB" sz="1700" dirty="0" smtClean="0"/>
          </a:p>
          <a:p>
            <a:pPr lvl="0"/>
            <a:r>
              <a:rPr lang="en-GB" sz="1700" baseline="30000" dirty="0" smtClean="0"/>
              <a:t>22</a:t>
            </a:r>
            <a:r>
              <a:rPr lang="en-GB" sz="1700" dirty="0" smtClean="0"/>
              <a:t> 你们作妻子的，要顺服自己的丈夫，好象顺服主一样， </a:t>
            </a:r>
          </a:p>
          <a:p>
            <a:r>
              <a:rPr lang="en-GB" sz="1700" baseline="30000" dirty="0" smtClean="0"/>
              <a:t>23</a:t>
            </a:r>
            <a:r>
              <a:rPr lang="en-GB" sz="1700" dirty="0" smtClean="0"/>
              <a:t> 因为丈夫是妻子的头，好象基督是教会的头；基督又是教会全体的救主。</a:t>
            </a:r>
          </a:p>
          <a:p>
            <a:r>
              <a:rPr lang="en-GB" sz="1700" baseline="30000" dirty="0" smtClean="0"/>
              <a:t>24</a:t>
            </a:r>
            <a:r>
              <a:rPr lang="en-GB" sz="1700" dirty="0" smtClean="0"/>
              <a:t> </a:t>
            </a:r>
            <a:r>
              <a:rPr lang="en-GB" sz="1700" dirty="0" err="1" smtClean="0"/>
              <a:t>教会怎样顺服基督，妻子也要照样凡事顺服丈夫</a:t>
            </a:r>
            <a:r>
              <a:rPr lang="en-GB" sz="1700" dirty="0" smtClean="0"/>
              <a:t>。 </a:t>
            </a:r>
          </a:p>
          <a:p>
            <a:pPr lvl="0"/>
            <a:r>
              <a:rPr lang="en-GB" sz="1600" dirty="0" smtClean="0"/>
              <a:t> </a:t>
            </a:r>
            <a:endParaRPr lang="en-GB" sz="1600" dirty="0"/>
          </a:p>
          <a:p>
            <a:pPr lvl="0">
              <a:spcBef>
                <a:spcPts val="0"/>
              </a:spcBef>
              <a:buNone/>
            </a:pPr>
            <a:endParaRPr lang="en-GB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0237" y="183721"/>
            <a:ext cx="8889799" cy="48370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600" baseline="30000" dirty="0" smtClean="0"/>
              <a:t>25</a:t>
            </a:r>
            <a:r>
              <a:rPr lang="en-GB" sz="1600" dirty="0" smtClean="0"/>
              <a:t> </a:t>
            </a:r>
            <a:r>
              <a:rPr lang="en-GB" sz="1600" dirty="0"/>
              <a:t>Husbands, love your wives, just as Christ loved the church and gave himself up for her </a:t>
            </a:r>
          </a:p>
          <a:p>
            <a:pPr lvl="0">
              <a:spcBef>
                <a:spcPts val="0"/>
              </a:spcBef>
              <a:buNone/>
            </a:pPr>
            <a:r>
              <a:rPr lang="en-GB" sz="1600" baseline="30000" dirty="0"/>
              <a:t>26</a:t>
            </a:r>
            <a:r>
              <a:rPr lang="en-GB" sz="1600" dirty="0"/>
              <a:t> to make her holy, cleansing her by the washing with water through the word, </a:t>
            </a:r>
          </a:p>
          <a:p>
            <a:pPr lvl="0">
              <a:spcBef>
                <a:spcPts val="0"/>
              </a:spcBef>
              <a:buNone/>
            </a:pPr>
            <a:r>
              <a:rPr lang="en-GB" sz="1600" baseline="30000" dirty="0"/>
              <a:t>27</a:t>
            </a:r>
            <a:r>
              <a:rPr lang="en-GB" sz="1600" dirty="0"/>
              <a:t> and to present her to himself as a radiant church, without stain or wrinkle or any other blemish, but holy and blameless. </a:t>
            </a:r>
          </a:p>
          <a:p>
            <a:pPr lvl="0">
              <a:spcBef>
                <a:spcPts val="0"/>
              </a:spcBef>
              <a:buNone/>
            </a:pPr>
            <a:r>
              <a:rPr lang="en-GB" sz="1600" baseline="30000" dirty="0"/>
              <a:t>28</a:t>
            </a:r>
            <a:r>
              <a:rPr lang="en-GB" sz="1600" dirty="0"/>
              <a:t> In this same way, husbands ought to love their wives as their own bodies. He who loves his wife loves himself</a:t>
            </a:r>
            <a:r>
              <a:rPr lang="en-GB" sz="1600" dirty="0" smtClean="0"/>
              <a:t>.</a:t>
            </a:r>
          </a:p>
          <a:p>
            <a:pPr lvl="0"/>
            <a:endParaRPr lang="en-GB" sz="1600" baseline="30000" dirty="0" smtClean="0"/>
          </a:p>
          <a:p>
            <a:pPr lvl="0"/>
            <a:r>
              <a:rPr lang="en-GB" sz="1600" baseline="30000" dirty="0" smtClean="0"/>
              <a:t>25</a:t>
            </a:r>
            <a:r>
              <a:rPr lang="en-GB" sz="1600" dirty="0" smtClean="0"/>
              <a:t> </a:t>
            </a:r>
            <a:r>
              <a:rPr lang="en-GB" sz="1600" dirty="0" err="1"/>
              <a:t>你们作丈夫的，要爱妻子，好象基督爱教会，为教会舍己</a:t>
            </a:r>
            <a:r>
              <a:rPr lang="en-GB" sz="1600" dirty="0" smtClean="0"/>
              <a:t>，</a:t>
            </a:r>
            <a:endParaRPr lang="en-GB" sz="1600" dirty="0"/>
          </a:p>
          <a:p>
            <a:pPr lvl="0"/>
            <a:r>
              <a:rPr lang="en-GB" sz="1600" baseline="30000" dirty="0" smtClean="0"/>
              <a:t>26</a:t>
            </a:r>
            <a:r>
              <a:rPr lang="en-GB" sz="1600" dirty="0" smtClean="0"/>
              <a:t> </a:t>
            </a:r>
            <a:r>
              <a:rPr lang="en-GB" sz="1600" dirty="0" err="1"/>
              <a:t>为的是要用水借着道把教会洗净，成为圣洁</a:t>
            </a:r>
            <a:r>
              <a:rPr lang="en-GB" sz="1600" dirty="0"/>
              <a:t>， </a:t>
            </a:r>
            <a:endParaRPr lang="en-GB" sz="1600" dirty="0" smtClean="0"/>
          </a:p>
          <a:p>
            <a:pPr lvl="0"/>
            <a:r>
              <a:rPr lang="en-GB" sz="1600" baseline="30000" dirty="0" smtClean="0"/>
              <a:t>27</a:t>
            </a:r>
            <a:r>
              <a:rPr lang="en-GB" sz="1600" dirty="0" smtClean="0"/>
              <a:t> </a:t>
            </a:r>
            <a:r>
              <a:rPr lang="en-GB" sz="1600" dirty="0" err="1"/>
              <a:t>可以作荣耀的教会归给自己，甚么污点皱纹等也没有，而是圣洁没有瑕疵的</a:t>
            </a:r>
            <a:r>
              <a:rPr lang="en-GB" sz="1600" dirty="0"/>
              <a:t>。 </a:t>
            </a:r>
          </a:p>
          <a:p>
            <a:pPr lvl="0"/>
            <a:r>
              <a:rPr lang="en-GB" sz="1600" baseline="30000" dirty="0" smtClean="0"/>
              <a:t>28</a:t>
            </a:r>
            <a:r>
              <a:rPr lang="en-GB" sz="1600" dirty="0" smtClean="0"/>
              <a:t> </a:t>
            </a:r>
            <a:r>
              <a:rPr lang="en-GB" sz="1600" dirty="0" err="1"/>
              <a:t>丈夫也应当这样爱妻子，好象爱自己的身体一样。爱妻子的，就是爱自己了</a:t>
            </a:r>
            <a:r>
              <a:rPr lang="en-GB" sz="1600" dirty="0"/>
              <a:t>。</a:t>
            </a:r>
          </a:p>
          <a:p>
            <a:pPr lvl="0">
              <a:spcBef>
                <a:spcPts val="0"/>
              </a:spcBef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733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415145" cy="514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400" dirty="0">
                <a:latin typeface="Overlock"/>
                <a:ea typeface="Overlock"/>
                <a:cs typeface="Overlock"/>
                <a:sym typeface="Overlock"/>
              </a:rPr>
              <a:t>Opening Song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dirty="0">
                <a:latin typeface="Overlock"/>
                <a:ea typeface="Overlock"/>
                <a:cs typeface="Overlock"/>
                <a:sym typeface="Overlock"/>
              </a:rPr>
              <a:t>赞 美 诗 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 dirty="0">
                <a:latin typeface="Overlock"/>
                <a:ea typeface="Overlock"/>
                <a:cs typeface="Overlock"/>
                <a:sym typeface="Overlock"/>
              </a:rPr>
              <a:t>Prayer for the Groom and Bride</a:t>
            </a:r>
            <a:r>
              <a:rPr lang="en-GB" sz="4400" dirty="0">
                <a:latin typeface="Overlock"/>
                <a:ea typeface="Overlock"/>
                <a:cs typeface="Overlock"/>
                <a:sym typeface="Overlock"/>
              </a:rPr>
              <a:t>  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4000" dirty="0">
                <a:latin typeface="Overlock"/>
                <a:ea typeface="Overlock"/>
                <a:cs typeface="Overlock"/>
                <a:sym typeface="Overlock"/>
              </a:rPr>
              <a:t>祷 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6000" dirty="0">
                <a:latin typeface="Overlock"/>
                <a:ea typeface="Overlock"/>
                <a:cs typeface="Overlock"/>
                <a:sym typeface="Overlock"/>
              </a:rPr>
              <a:t>Lifting of the veil </a:t>
            </a:r>
            <a:r>
              <a:rPr lang="en-GB" sz="5400" dirty="0">
                <a:latin typeface="Overlock"/>
                <a:ea typeface="Overlock"/>
                <a:cs typeface="Overlock"/>
                <a:sym typeface="Overlock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掀 开 头 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6000" dirty="0">
                <a:latin typeface="Overlock"/>
                <a:ea typeface="Overlock"/>
                <a:cs typeface="Overlock"/>
                <a:sym typeface="Overlock"/>
              </a:rPr>
              <a:t>Recessional March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礼 成 乐 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6000" dirty="0">
                <a:latin typeface="Overlock"/>
                <a:ea typeface="Overlock"/>
                <a:cs typeface="Overlock"/>
                <a:sym typeface="Overlock"/>
              </a:rPr>
              <a:t>Photo Taking</a:t>
            </a:r>
          </a:p>
          <a:p>
            <a:pPr lvl="0">
              <a:buSzPct val="25000"/>
            </a:pPr>
            <a:r>
              <a:rPr lang="zh-CN" altLang="en-US" sz="4500" dirty="0" smtClean="0">
                <a:latin typeface="Overlock" panose="020B0604020202020204" charset="0"/>
                <a:ea typeface="Overlock"/>
                <a:cs typeface="Overlock"/>
                <a:sym typeface="Overlock"/>
              </a:rPr>
              <a:t>合影留念</a:t>
            </a:r>
            <a:endParaRPr lang="en-GB" sz="4500" dirty="0">
              <a:latin typeface="Overlock" panose="020B0604020202020204" charset="0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776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 sz="4000" b="1" u="sng" dirty="0">
                <a:latin typeface="Overlock"/>
                <a:ea typeface="Overlock"/>
                <a:cs typeface="Overlock"/>
                <a:sym typeface="Overlock"/>
              </a:rPr>
              <a:t>Order of Photo Taking</a:t>
            </a:r>
          </a:p>
          <a:p>
            <a:pPr lvl="0" algn="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 sz="4000" dirty="0" err="1">
                <a:latin typeface="Overlock"/>
                <a:ea typeface="Overlock"/>
                <a:cs typeface="Overlock"/>
                <a:sym typeface="Overlock"/>
              </a:rPr>
              <a:t>拍照程序</a:t>
            </a:r>
            <a:endParaRPr lang="en-GB" sz="4000" dirty="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558500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Groom’s </a:t>
            </a:r>
            <a:r>
              <a:rPr lang="en-GB" sz="1550" b="1" dirty="0" smtClean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Relatives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 smtClean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Bride’s Relatives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 smtClean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Bride </a:t>
            </a: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and Groom’s </a:t>
            </a:r>
            <a:r>
              <a:rPr lang="en-GB" sz="1550" b="1" dirty="0" smtClean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Relatives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 smtClean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Groom’s </a:t>
            </a: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Friends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Groom’s Colleague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Bride’s Friends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Bride’s Colleague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Emmanuel Christian Church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Bride’s Bridesmaid and Sisters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Groom’s </a:t>
            </a:r>
            <a:r>
              <a:rPr lang="en-GB" sz="1550" b="1" dirty="0" smtClean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Brothers</a:t>
            </a:r>
          </a:p>
          <a:p>
            <a:pPr marL="457200" lvl="0" indent="-368300" rtl="0">
              <a:spcBef>
                <a:spcPts val="0"/>
              </a:spcBef>
              <a:buSzPct val="100000"/>
              <a:buFont typeface="Overlock"/>
              <a:buAutoNum type="arabicPeriod"/>
            </a:pPr>
            <a:r>
              <a:rPr lang="en-GB" sz="1550" b="1" dirty="0" smtClean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Bridesmaid</a:t>
            </a:r>
            <a:r>
              <a:rPr lang="en-GB" sz="1550" b="1" dirty="0">
                <a:latin typeface="Calibri" panose="020F0502020204030204" pitchFamily="34" charset="0"/>
                <a:ea typeface="Overlock"/>
                <a:cs typeface="Calibri" panose="020F0502020204030204" pitchFamily="34" charset="0"/>
                <a:sym typeface="Overlock"/>
              </a:rPr>
              <a:t>, Sisters and Brothers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680900" y="1905000"/>
            <a:ext cx="4463100" cy="314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000" b="0" i="0" u="none" strike="noStrike" cap="none" dirty="0">
                <a:solidFill>
                  <a:srgbClr val="980000"/>
                </a:solidFill>
                <a:latin typeface="Overlock"/>
                <a:ea typeface="Overlock"/>
                <a:cs typeface="Overlock"/>
                <a:sym typeface="Overlock"/>
              </a:rPr>
              <a:t>Dear Guests, please proceed </a:t>
            </a:r>
            <a:r>
              <a:rPr lang="en-GB" sz="2000" dirty="0">
                <a:solidFill>
                  <a:srgbClr val="980000"/>
                </a:solidFill>
                <a:latin typeface="Overlock"/>
                <a:ea typeface="Overlock"/>
                <a:cs typeface="Overlock"/>
                <a:sym typeface="Overlock"/>
              </a:rPr>
              <a:t>downstairs</a:t>
            </a:r>
            <a:r>
              <a:rPr lang="en-GB" sz="2000" b="0" i="0" u="none" strike="noStrike" cap="none" dirty="0">
                <a:solidFill>
                  <a:srgbClr val="980000"/>
                </a:solidFill>
                <a:latin typeface="Overlock"/>
                <a:ea typeface="Overlock"/>
                <a:cs typeface="Overlock"/>
                <a:sym typeface="Overlock"/>
              </a:rPr>
              <a:t> for your lunch reception after the photo-taking session.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98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720"/>
              </a:spcBef>
              <a:spcAft>
                <a:spcPts val="0"/>
              </a:spcAft>
              <a:buSzPct val="25000"/>
              <a:buNone/>
            </a:pPr>
            <a:r>
              <a:rPr lang="en-GB" sz="2000" b="1" u="sng" dirty="0">
                <a:solidFill>
                  <a:srgbClr val="980000"/>
                </a:solidFill>
                <a:latin typeface="Overlock"/>
                <a:ea typeface="Overlock"/>
                <a:cs typeface="Overlock"/>
                <a:sym typeface="Overlock"/>
              </a:rPr>
              <a:t>Cake Cutting and thanksgiving speech will take place during lunch</a:t>
            </a:r>
          </a:p>
          <a:p>
            <a:pPr marL="0" marR="0" lvl="0" indent="0" algn="ctr" rtl="0">
              <a:spcBef>
                <a:spcPts val="720"/>
              </a:spcBef>
              <a:buNone/>
            </a:pPr>
            <a:endParaRPr sz="2000" dirty="0">
              <a:solidFill>
                <a:srgbClr val="98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720"/>
              </a:spcBef>
              <a:buSzPct val="25000"/>
              <a:buNone/>
            </a:pPr>
            <a:r>
              <a:rPr lang="en-GB" sz="2000" b="0" i="0" u="none" strike="noStrike" cap="none" dirty="0">
                <a:solidFill>
                  <a:srgbClr val="980000"/>
                </a:solidFill>
                <a:latin typeface="Overlock"/>
                <a:ea typeface="Overlock"/>
                <a:cs typeface="Overlock"/>
                <a:sym typeface="Overlock"/>
              </a:rPr>
              <a:t>Thank you for joining in our joyous celebration!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8041" y="62821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 u="sng" dirty="0" smtClean="0">
                <a:latin typeface="Overlock"/>
                <a:ea typeface="Overlock"/>
                <a:cs typeface="Overlock"/>
                <a:sym typeface="Overlock"/>
              </a:rPr>
              <a:t>Come On </a:t>
            </a:r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A</a:t>
            </a:r>
            <a:r>
              <a:rPr lang="en-GB" sz="3000" b="1" u="sng" dirty="0" smtClean="0">
                <a:latin typeface="Overlock"/>
                <a:ea typeface="Overlock"/>
                <a:cs typeface="Overlock"/>
                <a:sym typeface="Overlock"/>
              </a:rPr>
              <a:t>nd </a:t>
            </a:r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C</a:t>
            </a:r>
            <a:r>
              <a:rPr lang="en-GB" sz="3000" b="1" u="sng" dirty="0" smtClean="0">
                <a:latin typeface="Overlock"/>
                <a:ea typeface="Overlock"/>
                <a:cs typeface="Overlock"/>
                <a:sym typeface="Overlock"/>
              </a:rPr>
              <a:t>elebrate</a:t>
            </a:r>
            <a:endParaRPr lang="en-GB" sz="3000" b="1" u="sng" dirty="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32794" y="750392"/>
            <a:ext cx="8858805" cy="40848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Come on and celebrate His gift of love,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We will celebrate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The Son of God who loved us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And gave us life.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We’ll shout Your praise, O King,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You give us joy nothing else can bring,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We’ll give to You our offering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In celebration praise.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Come on and celebrate, celebrate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 err="1">
                <a:latin typeface="Calibri" panose="020F0502020204030204" pitchFamily="34" charset="0"/>
                <a:cs typeface="Calibri" panose="020F0502020204030204" pitchFamily="34" charset="0"/>
              </a:rPr>
              <a:t>Celebrate</a:t>
            </a: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 and sing;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Celebrate and sing to the King.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0" dirty="0">
                <a:latin typeface="Overlock"/>
                <a:ea typeface="Overlock"/>
                <a:cs typeface="Overlock"/>
                <a:sym typeface="Overlock"/>
              </a:rPr>
              <a:t>Introduction</a:t>
            </a:r>
            <a:r>
              <a:rPr lang="en-GB" sz="5400" dirty="0">
                <a:latin typeface="Overlock"/>
                <a:ea typeface="Overlock"/>
                <a:cs typeface="Overlock"/>
                <a:sym typeface="Overlock"/>
              </a:rPr>
              <a:t> </a:t>
            </a:r>
            <a:br>
              <a:rPr lang="en-GB" sz="5400" dirty="0">
                <a:latin typeface="Overlock"/>
                <a:ea typeface="Overlock"/>
                <a:cs typeface="Overlock"/>
                <a:sym typeface="Overlock"/>
              </a:rPr>
            </a:br>
            <a:r>
              <a:rPr lang="en-GB" sz="4500" dirty="0">
                <a:latin typeface="Overlock"/>
                <a:ea typeface="Overlock"/>
                <a:cs typeface="Overlock"/>
                <a:sym typeface="Overlock"/>
              </a:rPr>
              <a:t>介 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0">
                <a:latin typeface="Overlock"/>
                <a:ea typeface="Overlock"/>
                <a:cs typeface="Overlock"/>
                <a:sym typeface="Overlock"/>
              </a:rPr>
              <a:t>Praise &amp; Worship</a:t>
            </a:r>
            <a:r>
              <a:rPr lang="en-GB" sz="5400">
                <a:latin typeface="Overlock"/>
                <a:ea typeface="Overlock"/>
                <a:cs typeface="Overlock"/>
                <a:sym typeface="Overlock"/>
              </a:rPr>
              <a:t/>
            </a:r>
            <a:br>
              <a:rPr lang="en-GB" sz="5400">
                <a:latin typeface="Overlock"/>
                <a:ea typeface="Overlock"/>
                <a:cs typeface="Overlock"/>
                <a:sym typeface="Overlock"/>
              </a:rPr>
            </a:br>
            <a:r>
              <a:rPr lang="en-GB" sz="4500">
                <a:latin typeface="Overlock"/>
                <a:ea typeface="Overlock"/>
                <a:cs typeface="Overlock"/>
                <a:sym typeface="Overlock"/>
              </a:rPr>
              <a:t>赞 美 与 崇 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93039" y="146852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Hosanna </a:t>
            </a:r>
            <a:r>
              <a:rPr lang="en-GB" sz="3000" b="1" u="sng" dirty="0" smtClean="0">
                <a:latin typeface="Overlock"/>
                <a:ea typeface="Overlock"/>
                <a:cs typeface="Overlock"/>
                <a:sym typeface="Overlock"/>
              </a:rPr>
              <a:t>In </a:t>
            </a:r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the Highest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0" y="1152474"/>
            <a:ext cx="9144000" cy="39910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SG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Hosanna, Hosanna,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SG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Hosanna in the highest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SG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Hosanna, Hosanna, 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SG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Hosanna in the </a:t>
            </a:r>
            <a:r>
              <a:rPr lang="en-SG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highest</a:t>
            </a:r>
          </a:p>
          <a:p>
            <a:pPr algn="ctr">
              <a:spcAft>
                <a:spcPts val="0"/>
              </a:spcAft>
            </a:pP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SG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Lord we lift up Your name  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SG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heart full of praise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SG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exalted, oh Lord my God 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SG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Hosanna in the highest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2674" y="17259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 u="sng" dirty="0" smtClean="0">
                <a:latin typeface="Overlock"/>
                <a:ea typeface="Overlock"/>
                <a:cs typeface="Overlock"/>
                <a:sym typeface="Overlock"/>
              </a:rPr>
              <a:t>How Great Is Our God</a:t>
            </a:r>
            <a:endParaRPr lang="en-GB" sz="3000" b="1" u="sng" dirty="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" y="1240886"/>
            <a:ext cx="9143999" cy="35847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SG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splendor</a:t>
            </a: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King, clothed in majesty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 all the earth rejoice  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the earth rejoice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 wraps himself in Light, </a:t>
            </a:r>
            <a:r>
              <a:rPr lang="en-SG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darkness tries to hide</a:t>
            </a:r>
            <a:br>
              <a:rPr lang="en-SG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SG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SG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trembles at His voice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Trembles at His </a:t>
            </a:r>
            <a:r>
              <a:rPr lang="en-SG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voice</a:t>
            </a:r>
            <a:endParaRPr lang="en-SG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endParaRPr lang="en-SG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2674" y="17259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GB" sz="3000" b="1" u="sng" dirty="0">
                <a:latin typeface="Overlock"/>
                <a:ea typeface="Overlock"/>
                <a:cs typeface="Overlock"/>
                <a:sym typeface="Overlock"/>
              </a:rPr>
              <a:t>How Great Is Our God</a:t>
            </a:r>
            <a:endParaRPr lang="en-GB" sz="3000" b="1" u="sng" dirty="0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0" y="1987826"/>
            <a:ext cx="9143999" cy="31010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SG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 is our God, sing with me</a:t>
            </a:r>
            <a:endParaRPr lang="en-SG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great is our God, and all will see</a:t>
            </a:r>
            <a:b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great, how great is our God</a:t>
            </a:r>
            <a:endParaRPr lang="en-SG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en-SG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614</Words>
  <Application>Microsoft Office PowerPoint</Application>
  <PresentationFormat>On-screen Show (16:9)</PresentationFormat>
  <Paragraphs>161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Overlock</vt:lpstr>
      <vt:lpstr>Calibri</vt:lpstr>
      <vt:lpstr>simple-light-2</vt:lpstr>
      <vt:lpstr>Holy Matrimony of  Jason &amp; Win Nie  鸿 翔 与 函 霓 结 婚 典 礼</vt:lpstr>
      <vt:lpstr>Bridal March   婚 礼 进 行 曲</vt:lpstr>
      <vt:lpstr>Opening Song 赞 美 诗 歌</vt:lpstr>
      <vt:lpstr>Come On And Celebrate</vt:lpstr>
      <vt:lpstr>Introduction  介 绍</vt:lpstr>
      <vt:lpstr>Praise &amp; Worship 赞 美 与 崇 拜</vt:lpstr>
      <vt:lpstr>Hosanna In the Highest</vt:lpstr>
      <vt:lpstr>How Great Is Our God</vt:lpstr>
      <vt:lpstr>How Great Is Our God</vt:lpstr>
      <vt:lpstr>How Great Is Our God</vt:lpstr>
      <vt:lpstr>How Great Is Our God</vt:lpstr>
      <vt:lpstr>How Great Is Our God</vt:lpstr>
      <vt:lpstr>Jesus we enthrone You</vt:lpstr>
      <vt:lpstr>Jesus We Enthrone You</vt:lpstr>
      <vt:lpstr>The Blessing of Holy Matrimony  证 婚</vt:lpstr>
      <vt:lpstr>Declaration   宣 示</vt:lpstr>
      <vt:lpstr>Declaration 宣 示</vt:lpstr>
      <vt:lpstr>Declaration 宣 示</vt:lpstr>
      <vt:lpstr>Marriage Vows  誓 约</vt:lpstr>
      <vt:lpstr>Marriage Vows 誓 约</vt:lpstr>
      <vt:lpstr>Marriage Vows 誓 约</vt:lpstr>
      <vt:lpstr>Declaration 宣 示</vt:lpstr>
      <vt:lpstr>Exchange of Ring 互 换 信 物</vt:lpstr>
      <vt:lpstr>Exchange of Ring 互 换 信 物</vt:lpstr>
      <vt:lpstr>Pronouncement &amp; Benediction 宣 告 与 祝 福</vt:lpstr>
      <vt:lpstr>Sermon 讲 道  By: Reverend Chia Kew San (谢牧师)</vt:lpstr>
      <vt:lpstr>Scripture Reading 读经 (以弗所书)                          Ephesians 5:22-28</vt:lpstr>
      <vt:lpstr>Ephesians 5: 22-28  (以弗所书 5:22-28)</vt:lpstr>
      <vt:lpstr>PowerPoint Presentation</vt:lpstr>
      <vt:lpstr>Prayer for the Groom and Bride    祷 告</vt:lpstr>
      <vt:lpstr>Lifting of the veil   掀 开 头 纱</vt:lpstr>
      <vt:lpstr>Recessional March 礼 成 乐 曲</vt:lpstr>
      <vt:lpstr>Photo Taking 合影留念</vt:lpstr>
      <vt:lpstr>Order of Photo Taking 拍照程序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Holy Matrimony of Jason &amp; Win Nie  鸿 翔 与 函 霓 结 婚 典 礼</dc:title>
  <dc:creator>Lim Win Nie</dc:creator>
  <cp:lastModifiedBy>Lim Win Nie</cp:lastModifiedBy>
  <cp:revision>21</cp:revision>
  <dcterms:modified xsi:type="dcterms:W3CDTF">2016-11-05T14:12:26Z</dcterms:modified>
</cp:coreProperties>
</file>